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9865-9D27-47E8-B830-B45E99EF96ED}" type="datetimeFigureOut">
              <a:rPr lang="zh-CN" altLang="en-US" smtClean="0"/>
              <a:t>2013/10/24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0144-2598-41AB-BA42-CA40D49813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9847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9865-9D27-47E8-B830-B45E99EF96ED}" type="datetimeFigureOut">
              <a:rPr lang="zh-CN" altLang="en-US" smtClean="0"/>
              <a:t>2013/10/24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0144-2598-41AB-BA42-CA40D49813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415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9865-9D27-47E8-B830-B45E99EF96ED}" type="datetimeFigureOut">
              <a:rPr lang="zh-CN" altLang="en-US" smtClean="0"/>
              <a:t>2013/10/24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0144-2598-41AB-BA42-CA40D49813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5624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9865-9D27-47E8-B830-B45E99EF96ED}" type="datetimeFigureOut">
              <a:rPr lang="zh-CN" altLang="en-US" smtClean="0"/>
              <a:t>2013/10/24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0144-2598-41AB-BA42-CA40D49813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517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9865-9D27-47E8-B830-B45E99EF96ED}" type="datetimeFigureOut">
              <a:rPr lang="zh-CN" altLang="en-US" smtClean="0"/>
              <a:t>2013/10/24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0144-2598-41AB-BA42-CA40D49813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5747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9865-9D27-47E8-B830-B45E99EF96ED}" type="datetimeFigureOut">
              <a:rPr lang="zh-CN" altLang="en-US" smtClean="0"/>
              <a:t>2013/10/24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0144-2598-41AB-BA42-CA40D49813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7805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9865-9D27-47E8-B830-B45E99EF96ED}" type="datetimeFigureOut">
              <a:rPr lang="zh-CN" altLang="en-US" smtClean="0"/>
              <a:t>2013/10/24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0144-2598-41AB-BA42-CA40D49813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9252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9865-9D27-47E8-B830-B45E99EF96ED}" type="datetimeFigureOut">
              <a:rPr lang="zh-CN" altLang="en-US" smtClean="0"/>
              <a:t>2013/10/24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0144-2598-41AB-BA42-CA40D49813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7560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9865-9D27-47E8-B830-B45E99EF96ED}" type="datetimeFigureOut">
              <a:rPr lang="zh-CN" altLang="en-US" smtClean="0"/>
              <a:t>2013/10/24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0144-2598-41AB-BA42-CA40D49813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6148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9865-9D27-47E8-B830-B45E99EF96ED}" type="datetimeFigureOut">
              <a:rPr lang="zh-CN" altLang="en-US" smtClean="0"/>
              <a:t>2013/10/24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0144-2598-41AB-BA42-CA40D49813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403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9865-9D27-47E8-B830-B45E99EF96ED}" type="datetimeFigureOut">
              <a:rPr lang="zh-CN" altLang="en-US" smtClean="0"/>
              <a:t>2013/10/24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0144-2598-41AB-BA42-CA40D49813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0604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59865-9D27-47E8-B830-B45E99EF96ED}" type="datetimeFigureOut">
              <a:rPr lang="zh-CN" altLang="en-US" smtClean="0"/>
              <a:t>2013/10/24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F0144-2598-41AB-BA42-CA40D49813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4237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女性</a:t>
            </a:r>
            <a:r>
              <a:rPr lang="zh-CN" altLang="en-US" dirty="0"/>
              <a:t>乳房常识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3600"/>
              <a:t>   美丽丰满的乳房，是健康的象征，同时又是女性魅力的体现。在古埃及，女性如果拥有丰满的乳房，则象征着良好的生育能力。在电影</a:t>
            </a:r>
            <a:r>
              <a:rPr lang="en-US" altLang="zh-CN" sz="3600"/>
              <a:t>《</a:t>
            </a:r>
            <a:r>
              <a:rPr lang="zh-CN" altLang="en-US" sz="3600"/>
              <a:t>埃及艳后</a:t>
            </a:r>
            <a:r>
              <a:rPr lang="en-US" altLang="zh-CN" sz="3600"/>
              <a:t>》</a:t>
            </a:r>
            <a:r>
              <a:rPr lang="zh-CN" altLang="en-US" sz="3600"/>
              <a:t>中古埃及女王克利奥帕特拉七世曾经表示，她拥有丰满的乳房，是母仪天下的标志。</a:t>
            </a:r>
          </a:p>
          <a:p>
            <a:pPr>
              <a:buFont typeface="Wingdings" panose="05000000000000000000" pitchFamily="2" charset="2"/>
              <a:buNone/>
            </a:pPr>
            <a:endParaRPr lang="zh-CN" altLang="en-US" sz="3600"/>
          </a:p>
        </p:txBody>
      </p:sp>
    </p:spTree>
    <p:extLst>
      <p:ext uri="{BB962C8B-B14F-4D97-AF65-F5344CB8AC3E}">
        <p14:creationId xmlns:p14="http://schemas.microsoft.com/office/powerpoint/2010/main" val="296840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3</a:t>
            </a:r>
            <a:r>
              <a:rPr lang="zh-CN" altLang="en-US"/>
              <a:t>、乳腺癌的预防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/>
              <a:t>   </a:t>
            </a:r>
            <a:r>
              <a:rPr lang="zh-CN" altLang="en-US" sz="3600"/>
              <a:t>乳腺癌是女性疾病的一大杀手，面对乳腺癌很多人都抱有了无比沉痛的心情，据医学报导男性也可以患有乳腺癌，也就是说乳腺癌是非常值得我们思考的疾病，虽然如此目前对于乳腺癌最有效的治疗莫过于对于乳腺癌的预防。</a:t>
            </a:r>
            <a:r>
              <a:rPr lang="zh-CN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348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4114" y="1052513"/>
            <a:ext cx="7786687" cy="52562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/>
              <a:t>预防方法：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/>
              <a:t>①避免饮酒：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/>
              <a:t>   饮酒对于女性来说，其危害要比男性大得多。饮酒妇女患乳腺癌的危险性较很少饮酒者高，每日饮酒</a:t>
            </a:r>
            <a:r>
              <a:rPr lang="en-US" altLang="zh-CN"/>
              <a:t>1</a:t>
            </a:r>
            <a:r>
              <a:rPr lang="zh-CN" altLang="en-US"/>
              <a:t>杯或</a:t>
            </a:r>
            <a:r>
              <a:rPr lang="en-US" altLang="zh-CN"/>
              <a:t>l</a:t>
            </a:r>
            <a:r>
              <a:rPr lang="zh-CN" altLang="en-US"/>
              <a:t>杯以上者，患乳腺癌危险性比很少饮酒者增高</a:t>
            </a:r>
            <a:r>
              <a:rPr lang="en-US" altLang="zh-CN"/>
              <a:t>45%</a:t>
            </a:r>
            <a:r>
              <a:rPr lang="zh-CN" altLang="en-US"/>
              <a:t>以上，这种危险性在绝经前妇女中最为显著。目前认为，酒精可刺激脑垂体前叶催乳素的分泌，而催乳素又与乳腺癌发生有关。因此，女性尤其是绝经前后的女性，应戒酒或少饮酒。</a:t>
            </a:r>
            <a:r>
              <a:rPr lang="zh-CN" altLang="en-US" sz="24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14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4114" y="1052514"/>
            <a:ext cx="7786687" cy="489743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3600"/>
              <a:t>②少喝咖啡：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3600"/>
              <a:t>  咖啡、可可、巧克力，这类食物中含有大量的咖啡因，黄嘌呤可促使乳腺增生，而乳腺增生又与乳腺癌发生有关。如果过多地摄取这类食物，随着咖啡因的大量摄入，乳腺癌发生的危险性就会大大地增加。因此，女性尤其是中年以上的女性，应少饮咖啡，少吃巧克力。 </a:t>
            </a:r>
          </a:p>
        </p:txBody>
      </p:sp>
    </p:spTree>
    <p:extLst>
      <p:ext uri="{BB962C8B-B14F-4D97-AF65-F5344CB8AC3E}">
        <p14:creationId xmlns:p14="http://schemas.microsoft.com/office/powerpoint/2010/main" val="341652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4114" y="1052514"/>
            <a:ext cx="7786687" cy="489743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3600"/>
              <a:t>③多吃白菜和豆制品：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3600"/>
              <a:t>   白菜里含有一种化合物，约占白菜重量的</a:t>
            </a:r>
            <a:r>
              <a:rPr lang="en-US" altLang="zh-CN" sz="3600"/>
              <a:t>1%</a:t>
            </a:r>
            <a:r>
              <a:rPr lang="zh-CN" altLang="en-US" sz="3600"/>
              <a:t>，能帮助分解雌激素。豆制品则含有异黄酮，能有效抑制乳腺癌的发生。此外，玉米、食用菌类、海藻类、大蒜、西红柿、橘类和浆果类水果等蔬果也有作用。 </a:t>
            </a:r>
          </a:p>
        </p:txBody>
      </p:sp>
    </p:spTree>
    <p:extLst>
      <p:ext uri="{BB962C8B-B14F-4D97-AF65-F5344CB8AC3E}">
        <p14:creationId xmlns:p14="http://schemas.microsoft.com/office/powerpoint/2010/main" val="226508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4114" y="1052514"/>
            <a:ext cx="7786687" cy="489743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3600"/>
              <a:t>④多吃鱼：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3600"/>
              <a:t>   据有关报道，鱼类食品吃得较少的美国、瑞士、加拿大和新西兰等国家的妇女，乳腺癌发生率均较高，而摄取鱼类食品较多的日本，妇女乳腺癌发生率则较低。专家们说，鱼类中含有一种脂肪酸，具有抑制癌细胞增殖的作用，经常适当地多吃些鱼，对预防乳腺癌十分有益。</a:t>
            </a:r>
          </a:p>
        </p:txBody>
      </p:sp>
    </p:spTree>
    <p:extLst>
      <p:ext uri="{BB962C8B-B14F-4D97-AF65-F5344CB8AC3E}">
        <p14:creationId xmlns:p14="http://schemas.microsoft.com/office/powerpoint/2010/main" val="84579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4</a:t>
            </a:r>
            <a:r>
              <a:rPr lang="zh-CN" altLang="en-US"/>
              <a:t>、乳腺疾病注意事项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3600"/>
              <a:t>①平时要多吃白菜、豆制品、海带、鱼类、酸奶。 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3600"/>
              <a:t>②多进食富含纤维素的蔬菜。 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3600"/>
              <a:t>③可进食红薯、玉米、食用菌、海藻类、大蒜、西红柿、橘类和浆果。 </a:t>
            </a:r>
          </a:p>
        </p:txBody>
      </p:sp>
    </p:spTree>
    <p:extLst>
      <p:ext uri="{BB962C8B-B14F-4D97-AF65-F5344CB8AC3E}">
        <p14:creationId xmlns:p14="http://schemas.microsoft.com/office/powerpoint/2010/main" val="76306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3600"/>
              <a:t>④少吃咖啡、可可、巧克力，不饮酒，不滥用保健品。另外，精神紧张、忧伤、工作压力大、过度劳累等也是影响内分泌的重要因素，极易引起乳腺疾病。所以应保持愉快、乐观健康的心态，劳逸结合和积极面对人生，有助于内分泌的平衡，减少乳腺疾病的发生。</a:t>
            </a:r>
          </a:p>
        </p:txBody>
      </p:sp>
    </p:spTree>
    <p:extLst>
      <p:ext uri="{BB962C8B-B14F-4D97-AF65-F5344CB8AC3E}">
        <p14:creationId xmlns:p14="http://schemas.microsoft.com/office/powerpoint/2010/main" val="208518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四、女性日常饮食的常识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4114" y="1600201"/>
            <a:ext cx="7786687" cy="47085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sz="1800" dirty="0"/>
              <a:t>     </a:t>
            </a:r>
            <a:r>
              <a:rPr lang="zh-CN" altLang="en-US" dirty="0"/>
              <a:t>女人，在生理上存在很多特殊性。首先，女性成熟突出的标志就是有“月经”，因为月经的准期来潮，证实了“神经</a:t>
            </a:r>
            <a:r>
              <a:rPr lang="en-US" altLang="zh-CN" dirty="0"/>
              <a:t>—</a:t>
            </a:r>
            <a:r>
              <a:rPr lang="zh-CN" altLang="en-US" dirty="0"/>
              <a:t>内分泌”功能的完善。其次，乳房又常被称作女人的“第二性征”，它不单显示了女性的美，更重要的是具有哺育的内涵，担负着繁衍后代的重任。另外，因为女性生理结构的特殊，从而容易引发较多生殖道的炎症。所以中医归纳妇科的特色，在于经、带、胎、产。 </a:t>
            </a:r>
          </a:p>
        </p:txBody>
      </p:sp>
    </p:spTree>
    <p:extLst>
      <p:ext uri="{BB962C8B-B14F-4D97-AF65-F5344CB8AC3E}">
        <p14:creationId xmlns:p14="http://schemas.microsoft.com/office/powerpoint/2010/main" val="272536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/>
              <a:t>   只有了解女性的这些生理特点，才能有针对性地加强保护女性健康的措施。人们都了解“民以食为天”的道理，要维持人类生存的头等大事就是要懂得“吃”。当然科学、合理的饮食，对女性朋友应该是更加重要，因为吃不单是果腹充饥，更是最好的养护、保健、美颜的有效措施。</a:t>
            </a:r>
          </a:p>
        </p:txBody>
      </p:sp>
    </p:spTree>
    <p:extLst>
      <p:ext uri="{BB962C8B-B14F-4D97-AF65-F5344CB8AC3E}">
        <p14:creationId xmlns:p14="http://schemas.microsoft.com/office/powerpoint/2010/main" val="21804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24114" y="404813"/>
            <a:ext cx="7786687" cy="1008062"/>
          </a:xfrm>
        </p:spPr>
        <p:txBody>
          <a:bodyPr/>
          <a:lstStyle/>
          <a:p>
            <a:r>
              <a:rPr lang="en-US" altLang="zh-CN" sz="3600"/>
              <a:t>1</a:t>
            </a:r>
            <a:r>
              <a:rPr lang="zh-CN" altLang="en-US" sz="3600"/>
              <a:t>、青年女性日常饮食应注意的常识：</a:t>
            </a:r>
            <a:r>
              <a:rPr lang="zh-CN" altLang="en-US" sz="4000"/>
              <a:t>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3600"/>
              <a:t>①青年期的女孩子，对热量的需求较大，她们每天需要的热量为</a:t>
            </a:r>
            <a:r>
              <a:rPr lang="en-US" altLang="zh-CN" sz="3600"/>
              <a:t>2600-2700</a:t>
            </a:r>
            <a:r>
              <a:rPr lang="zh-CN" altLang="en-US" sz="3600"/>
              <a:t>卡，要比成年人多。这些热量主要来源为糖、脂肪和蛋白质。而有些人不吃早饭或不吃饱，热量的供应明显不足，必将会影响生长发育，所以早饭一定要吃好。</a:t>
            </a:r>
            <a:r>
              <a:rPr lang="zh-CN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436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800"/>
              <a:t>1</a:t>
            </a:r>
            <a:r>
              <a:rPr lang="zh-CN" altLang="en-US" sz="4800"/>
              <a:t>、女性乳房知识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3600"/>
              <a:t>不同时期乳房会有不同的变化：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3600"/>
              <a:t>①从</a:t>
            </a:r>
            <a:r>
              <a:rPr lang="en-US" altLang="zh-CN" sz="3600"/>
              <a:t>9--10</a:t>
            </a:r>
            <a:r>
              <a:rPr lang="zh-CN" altLang="en-US" sz="3600"/>
              <a:t>岁开始，乳房因卵巢分泌激素的刺激，出现乳核，并慢慢增大，到</a:t>
            </a:r>
            <a:r>
              <a:rPr lang="en-US" altLang="zh-CN" sz="3600"/>
              <a:t>15</a:t>
            </a:r>
            <a:r>
              <a:rPr lang="zh-CN" altLang="en-US" sz="3600"/>
              <a:t>岁时基本成型。不过刚开始，乳房因为脂肪细胞含量较少，所以比较有韧性，有些人可能两乳房大小不同，随着身体的发育，这种差别会自然消失。 </a:t>
            </a:r>
          </a:p>
        </p:txBody>
      </p:sp>
    </p:spTree>
    <p:extLst>
      <p:ext uri="{BB962C8B-B14F-4D97-AF65-F5344CB8AC3E}">
        <p14:creationId xmlns:p14="http://schemas.microsoft.com/office/powerpoint/2010/main" val="129198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4114" y="1557338"/>
            <a:ext cx="7786687" cy="439261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3600"/>
              <a:t>②青年期对于蛋白质、矿物质、水分的需要相当大，而且还要全面。女性对蛋白质的需要约为</a:t>
            </a:r>
            <a:r>
              <a:rPr lang="en-US" altLang="zh-CN" sz="3600"/>
              <a:t>80-90</a:t>
            </a:r>
            <a:r>
              <a:rPr lang="zh-CN" altLang="en-US" sz="3600"/>
              <a:t>克</a:t>
            </a:r>
            <a:r>
              <a:rPr lang="en-US" altLang="zh-CN" sz="3600"/>
              <a:t>/</a:t>
            </a:r>
            <a:r>
              <a:rPr lang="zh-CN" altLang="en-US" sz="3600"/>
              <a:t>天。不同的食物中的蛋白质的组成即氨基酸的种类不尽相同，所以吃的食物应该多种多样，才可以使氨基酸的补充全面，不可挑食。 </a:t>
            </a:r>
          </a:p>
        </p:txBody>
      </p:sp>
    </p:spTree>
    <p:extLst>
      <p:ext uri="{BB962C8B-B14F-4D97-AF65-F5344CB8AC3E}">
        <p14:creationId xmlns:p14="http://schemas.microsoft.com/office/powerpoint/2010/main" val="74699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3600"/>
              <a:t>③青年期的女孩子要注意在经期应该避免食用一些食物，否则容易造成身体的损害。这些食物主要由三大类：⑴生冷类、香蕉、荸荠、石耳、石花、地耳。这些食物大多有清热解毒、滋阴降火的功效，在平时食用，都是有益于人体的，但在月经期却应尽量不吃或少吃这些食品，否则容易造成痛经，月经不调等症状。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zh-CN" altLang="en-US" sz="3600"/>
          </a:p>
        </p:txBody>
      </p:sp>
    </p:spTree>
    <p:extLst>
      <p:ext uri="{BB962C8B-B14F-4D97-AF65-F5344CB8AC3E}">
        <p14:creationId xmlns:p14="http://schemas.microsoft.com/office/powerpoint/2010/main" val="14594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3600"/>
              <a:t>   ⑵辛辣类、花椒、丁香、胡椒等。这类食品都是佐料，在平时，菜时，菜中放一些辣椒等可使菜的味道变得更好。可是，在月经期的妇女却不宜食用这些辛辣刺激性食品，否则容易导致痛经、经血过多等症。⑶影响性功能的食品：冬瓜、蕨菜、兔肉、黑木耳、大麻仁。 </a:t>
            </a:r>
          </a:p>
        </p:txBody>
      </p:sp>
    </p:spTree>
    <p:extLst>
      <p:ext uri="{BB962C8B-B14F-4D97-AF65-F5344CB8AC3E}">
        <p14:creationId xmlns:p14="http://schemas.microsoft.com/office/powerpoint/2010/main" val="408026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3600"/>
              <a:t>④进入青春期的女孩在吃饭前后注意休息，不然导致胃肠功能的下降，而引起消化不良及一系列的胃肠毛病，所以进食前后要注意休息，以保证胃肠的供血。</a:t>
            </a:r>
            <a:r>
              <a:rPr lang="zh-CN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702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3600"/>
              <a:t>   乳房的大小虽然和遗传有很大关系，但在此时打好基础也会出现超常发挥。我们可以在两方面努力，一是多做胸部运动，例如俯卧撑、游泳及各种球类运动，随时保持挺胸收腹；二是注意均衡营养，不偏食，特别是补充足够的脂肪和水分，并且一定要穿合适的胸衣。 </a:t>
            </a:r>
          </a:p>
        </p:txBody>
      </p:sp>
    </p:spTree>
    <p:extLst>
      <p:ext uri="{BB962C8B-B14F-4D97-AF65-F5344CB8AC3E}">
        <p14:creationId xmlns:p14="http://schemas.microsoft.com/office/powerpoint/2010/main" val="115874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4114" y="1052514"/>
            <a:ext cx="7786687" cy="4999037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/>
              <a:t>②月经时：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/>
              <a:t>   乳房在月经前</a:t>
            </a:r>
            <a:r>
              <a:rPr lang="en-US" altLang="zh-CN"/>
              <a:t>7--10</a:t>
            </a:r>
            <a:r>
              <a:rPr lang="zh-CN" altLang="en-US"/>
              <a:t>天，受体内雌激素影响开始增大，直到月经来潮激素水平下降，乳房逐渐复原，至月经后</a:t>
            </a:r>
            <a:r>
              <a:rPr lang="en-US" altLang="zh-CN"/>
              <a:t>7--8</a:t>
            </a:r>
            <a:r>
              <a:rPr lang="zh-CN" altLang="en-US"/>
              <a:t>天回复正常。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/>
              <a:t>③妊娠时：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/>
              <a:t>   妊娠期乳腺发育的程度是决定乳汁分泌多少的重要因素之一。正常乳房重约</a:t>
            </a:r>
            <a:r>
              <a:rPr lang="en-US" altLang="zh-CN"/>
              <a:t>200</a:t>
            </a:r>
            <a:r>
              <a:rPr lang="zh-CN" altLang="en-US"/>
              <a:t>克，妊娠后皮下静脉曲张，腺体管腔扩大，乳晕颜色变深，乳房体积增大，妊娠末期乳房可达</a:t>
            </a:r>
            <a:r>
              <a:rPr lang="en-US" altLang="zh-CN"/>
              <a:t>400--800</a:t>
            </a:r>
            <a:r>
              <a:rPr lang="zh-CN" altLang="en-US"/>
              <a:t>克。  </a:t>
            </a:r>
          </a:p>
        </p:txBody>
      </p:sp>
    </p:spTree>
    <p:extLst>
      <p:ext uri="{BB962C8B-B14F-4D97-AF65-F5344CB8AC3E}">
        <p14:creationId xmlns:p14="http://schemas.microsoft.com/office/powerpoint/2010/main" val="142429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4114" y="1125538"/>
            <a:ext cx="7786687" cy="4824412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/>
              <a:t>④哺乳时：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/>
              <a:t>   产后</a:t>
            </a:r>
            <a:r>
              <a:rPr lang="en-US" altLang="zh-CN"/>
              <a:t>2--3</a:t>
            </a:r>
            <a:r>
              <a:rPr lang="zh-CN" altLang="en-US"/>
              <a:t>天内，在催乳素的作用下，各乳腺小叶分泌活动增加，交替分泌乳汁，乳房迅速胀大而坚实。随着规律哺乳的建立，乳房会规律地充盈、排空，再充盈、再排空。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/>
              <a:t>⑤中年以后：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/>
              <a:t>   由于卵巢分泌的激素开始减少，乳房缺乏雌激素的刺激逐渐萎缩，腺体逐渐被脂肪组织代替，乳房体积变小，即使增大也是脂肪在增加。 </a:t>
            </a:r>
          </a:p>
        </p:txBody>
      </p:sp>
    </p:spTree>
    <p:extLst>
      <p:ext uri="{BB962C8B-B14F-4D97-AF65-F5344CB8AC3E}">
        <p14:creationId xmlns:p14="http://schemas.microsoft.com/office/powerpoint/2010/main" val="365724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2</a:t>
            </a:r>
            <a:r>
              <a:rPr lang="zh-CN" altLang="en-US"/>
              <a:t>、乳腺增生的预防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/>
              <a:t>   </a:t>
            </a:r>
            <a:r>
              <a:rPr lang="zh-CN" altLang="en-US" sz="3600"/>
              <a:t>乳腺增生是妇女最常见的乳腺良性疾患。其组织学特征是乳腺小叶的上皮、管腔上皮或结缔组织增生性改变。与性激素分泌有关。此疾患的临床表现特征为乳房胀痛，尤其在月经来前最为严重。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3723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4114" y="1052514"/>
            <a:ext cx="7786687" cy="489743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3600"/>
              <a:t>预防方法：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3600"/>
              <a:t>①在青春期应配戴合适的胸罩，不要束胸，以利乳房的正常发育。 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3600"/>
              <a:t>②保持精神舒畅和情绪稳定。现代医学证实，情绪不稳定会抑制卵巢的排卵功能，使雌激素水平增高，导致乳腺增生。 </a:t>
            </a:r>
          </a:p>
        </p:txBody>
      </p:sp>
    </p:spTree>
    <p:extLst>
      <p:ext uri="{BB962C8B-B14F-4D97-AF65-F5344CB8AC3E}">
        <p14:creationId xmlns:p14="http://schemas.microsoft.com/office/powerpoint/2010/main" val="248650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3600"/>
              <a:t>③使用含有雌激素的面霜和药物。为治疗更年期综合症需要补充外源性雌激素时，应保持最小剂量，最短疗程，否则会使体内激素水平失去平衡而导致乳腺增生。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36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604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3600"/>
              <a:t>④妊娠、哺乳对乳腺功能是一种生理调节。适时婚育、哺乳对乳腺有好处，</a:t>
            </a:r>
            <a:r>
              <a:rPr lang="en-US" altLang="zh-CN" sz="3600"/>
              <a:t>30</a:t>
            </a:r>
            <a:r>
              <a:rPr lang="zh-CN" altLang="en-US" sz="3600"/>
              <a:t>岁以上仍未婚、未育或哺乳少的妇女易患乳腺增生。 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3600"/>
              <a:t>⑤保持家庭和睦及性生活和谐，对预防乳腺增生十分重要。性生活或性冷淡、性生活不协调均可引起内分泌紊乱，从而导致乳腺增生的发生。</a:t>
            </a:r>
          </a:p>
        </p:txBody>
      </p:sp>
    </p:spTree>
    <p:extLst>
      <p:ext uri="{BB962C8B-B14F-4D97-AF65-F5344CB8AC3E}">
        <p14:creationId xmlns:p14="http://schemas.microsoft.com/office/powerpoint/2010/main" val="251432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1679</Words>
  <Application>Microsoft Office PowerPoint</Application>
  <PresentationFormat>宽屏</PresentationFormat>
  <Paragraphs>49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9" baseType="lpstr">
      <vt:lpstr>宋体</vt:lpstr>
      <vt:lpstr>Arial</vt:lpstr>
      <vt:lpstr>Calibri</vt:lpstr>
      <vt:lpstr>Calibri Light</vt:lpstr>
      <vt:lpstr>Wingdings</vt:lpstr>
      <vt:lpstr>Office 主题</vt:lpstr>
      <vt:lpstr>女性乳房常识</vt:lpstr>
      <vt:lpstr>1、女性乳房知识</vt:lpstr>
      <vt:lpstr>PowerPoint 演示文稿</vt:lpstr>
      <vt:lpstr>PowerPoint 演示文稿</vt:lpstr>
      <vt:lpstr>PowerPoint 演示文稿</vt:lpstr>
      <vt:lpstr>2、乳腺增生的预防</vt:lpstr>
      <vt:lpstr>PowerPoint 演示文稿</vt:lpstr>
      <vt:lpstr>PowerPoint 演示文稿</vt:lpstr>
      <vt:lpstr>PowerPoint 演示文稿</vt:lpstr>
      <vt:lpstr>3、乳腺癌的预防</vt:lpstr>
      <vt:lpstr>PowerPoint 演示文稿</vt:lpstr>
      <vt:lpstr>PowerPoint 演示文稿</vt:lpstr>
      <vt:lpstr>PowerPoint 演示文稿</vt:lpstr>
      <vt:lpstr>PowerPoint 演示文稿</vt:lpstr>
      <vt:lpstr>4、乳腺疾病注意事项</vt:lpstr>
      <vt:lpstr>PowerPoint 演示文稿</vt:lpstr>
      <vt:lpstr>四、女性日常饮食的常识</vt:lpstr>
      <vt:lpstr>PowerPoint 演示文稿</vt:lpstr>
      <vt:lpstr>1、青年女性日常饮食应注意的常识： 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女性乳房常识</dc:title>
  <dc:creator>韩毅</dc:creator>
  <cp:lastModifiedBy>韩毅</cp:lastModifiedBy>
  <cp:revision>3</cp:revision>
  <dcterms:created xsi:type="dcterms:W3CDTF">2013-10-24T03:07:36Z</dcterms:created>
  <dcterms:modified xsi:type="dcterms:W3CDTF">2013-10-24T03:14:02Z</dcterms:modified>
</cp:coreProperties>
</file>